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>
        <p:guide orient="horz" pos="21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778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1169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132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091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2">
              <a:lumMod val="10000"/>
            </a:schemeClr>
          </a:solidFill>
          <a:latin typeface="Arial"/>
          <a:ea typeface="+mj-ea"/>
          <a:cs typeface="Arial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E1C11"/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E1C11"/>
          </a:solidFill>
          <a:latin typeface="Arial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E1C11"/>
          </a:solidFill>
          <a:latin typeface="Arial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E1C11"/>
          </a:solidFill>
          <a:latin typeface="Arial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E1C11"/>
          </a:solidFill>
          <a:latin typeface="Arial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51459" y="1656463"/>
            <a:ext cx="8641080" cy="48028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1E1C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rgbClr val="1E1C11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1287" y="4666978"/>
            <a:ext cx="8166221" cy="180296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rgbClr val="1E1C11"/>
                </a:solidFill>
                <a:ea typeface="+mj-ea"/>
              </a:rPr>
              <a:t>演題発表に関連し、開示すべき</a:t>
            </a:r>
            <a:r>
              <a:rPr lang="en-US" altLang="ja-JP" sz="2400" b="1" dirty="0" smtClean="0">
                <a:solidFill>
                  <a:srgbClr val="1E1C11"/>
                </a:solidFill>
                <a:ea typeface="+mj-ea"/>
              </a:rPr>
              <a:t>CO I </a:t>
            </a:r>
            <a:r>
              <a:rPr lang="ja-JP" altLang="en-US" sz="2400" b="1" dirty="0" smtClean="0">
                <a:solidFill>
                  <a:srgbClr val="1E1C11"/>
                </a:solidFill>
                <a:ea typeface="+mj-ea"/>
              </a:rPr>
              <a:t>関係にある企業等として、</a:t>
            </a:r>
            <a:endParaRPr lang="en-US" altLang="ja-JP" sz="2400" b="1" dirty="0" smtClean="0">
              <a:solidFill>
                <a:srgbClr val="1E1C11"/>
              </a:solidFill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100" b="1" dirty="0" smtClean="0">
              <a:solidFill>
                <a:srgbClr val="1E1C11"/>
              </a:solidFill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　　</a:t>
            </a:r>
            <a:r>
              <a:rPr lang="ja-JP" altLang="en-US" sz="2000" b="1" dirty="0" smtClean="0">
                <a:ea typeface="+mj-ea"/>
              </a:rPr>
              <a:t>エ　</a:t>
            </a: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コンサルタント・講演料：（株）</a:t>
            </a:r>
            <a:r>
              <a:rPr lang="ja-JP" altLang="en-US" sz="2000" dirty="0" smtClean="0">
                <a:ea typeface="+mj-ea"/>
              </a:rPr>
              <a:t>○○○○○</a:t>
            </a:r>
            <a:endParaRPr lang="en-US" altLang="ja-JP" sz="2000" b="1" dirty="0" smtClean="0">
              <a:solidFill>
                <a:srgbClr val="1E1C11"/>
              </a:solidFill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　　カ　</a:t>
            </a:r>
            <a:r>
              <a:rPr lang="ja-JP" altLang="en-US" sz="2000" b="1" dirty="0" smtClean="0">
                <a:ea typeface="+mj-ea"/>
              </a:rPr>
              <a:t>研究費</a:t>
            </a: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：</a:t>
            </a:r>
            <a:r>
              <a:rPr lang="en-US" altLang="ja-JP" sz="2000" b="1" dirty="0" smtClean="0">
                <a:solidFill>
                  <a:srgbClr val="1E1C11"/>
                </a:solidFill>
                <a:ea typeface="+mj-ea"/>
              </a:rPr>
              <a:t> </a:t>
            </a: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　　　　　　　　　　△△△△協会　　　　　　　　　</a:t>
            </a:r>
            <a:r>
              <a:rPr lang="en-US" altLang="ja-JP" sz="2000" b="1" dirty="0" smtClean="0">
                <a:solidFill>
                  <a:srgbClr val="1E1C11"/>
                </a:solidFill>
                <a:ea typeface="+mj-ea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rgbClr val="1E1C11"/>
                </a:solidFill>
                <a:ea typeface="+mj-ea"/>
              </a:rPr>
              <a:t>　　</a:t>
            </a:r>
            <a:endParaRPr lang="en-US" altLang="ja-JP" sz="2000" b="1" dirty="0">
              <a:solidFill>
                <a:srgbClr val="1E1C11"/>
              </a:solidFill>
              <a:ea typeface="+mj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97367" y="1956317"/>
            <a:ext cx="67825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演題名：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子ども虐待防止のための多機関連携の必要性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所属</a:t>
            </a:r>
            <a:r>
              <a:rPr lang="en-US" altLang="ja-JP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: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　</a:t>
            </a: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神奈川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医科大学</a:t>
            </a: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病院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小児科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名前</a:t>
            </a:r>
            <a:r>
              <a:rPr lang="en-US" altLang="ja-JP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: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　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伊勢原</a:t>
            </a:r>
            <a:r>
              <a:rPr lang="en-US" altLang="ja-JP" sz="2000" b="1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 </a:t>
            </a:r>
            <a:r>
              <a:rPr lang="ja-JP" altLang="en-US" sz="2000" b="1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一郎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、伊勢原 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二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郎、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cs typeface="Arial"/>
              </a:rPr>
              <a:t>伊勢原 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三郎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02778" y="3773650"/>
            <a:ext cx="5753687" cy="703386"/>
          </a:xfrm>
          <a:solidFill>
            <a:schemeClr val="accent6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ja-JP" altLang="en-US" sz="4000" b="1" dirty="0" smtClean="0">
                <a:solidFill>
                  <a:srgbClr val="1E1C11"/>
                </a:solidFill>
              </a:rPr>
              <a:t>筆頭発表者のＣＯ Ｉ 開示</a:t>
            </a:r>
            <a:endParaRPr lang="en-US" altLang="ja-JP" sz="1800" b="1" i="1" dirty="0">
              <a:solidFill>
                <a:srgbClr val="1E1C1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384965" y="6079723"/>
            <a:ext cx="4374069" cy="36293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 </a:t>
            </a: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rgbClr val="1E1C11"/>
                </a:solidFill>
                <a:effectLst/>
                <a:latin typeface="Arial"/>
                <a:ea typeface="+mj-ea"/>
                <a:cs typeface="Arial"/>
              </a:rPr>
              <a:t>↑</a:t>
            </a:r>
            <a:r>
              <a:rPr kumimoji="0" lang="ja-JP" altLang="en-US" sz="1800" b="0" i="0" u="none" strike="noStrike" cap="none" normalizeH="0" dirty="0" smtClean="0">
                <a:ln>
                  <a:noFill/>
                </a:ln>
                <a:solidFill>
                  <a:srgbClr val="1E1C11"/>
                </a:solidFill>
                <a:effectLst/>
                <a:latin typeface="Arial"/>
                <a:ea typeface="+mj-ea"/>
                <a:cs typeface="Arial"/>
              </a:rPr>
              <a:t> 開示すべき内容がある項目のみ記載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1E1C11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2781" y="241608"/>
            <a:ext cx="843472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</a:t>
            </a:r>
            <a:r>
              <a:rPr lang="ja-JP" altLang="en-US" sz="2800" b="1" u="sng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ＣＯＩ開示具体例（タイトルスライドにて開示）</a:t>
            </a:r>
            <a:endParaRPr lang="en-US" altLang="ja-JP" sz="2800" b="1" u="sng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口頭発表時、申告すべきＣＯＩ状態がある時</a:t>
            </a:r>
            <a:endParaRPr lang="ja-JP" altLang="en-US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11" name="図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680" y="1662154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51818" y="221815"/>
            <a:ext cx="8641080" cy="642421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1E1C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1E1C11"/>
              </a:solidFill>
              <a:effectLst/>
              <a:latin typeface="Arial"/>
              <a:ea typeface="ＭＳ Ｐゴシック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248" y="2978871"/>
            <a:ext cx="8166221" cy="353230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演題発表に関連し、開示すべき</a:t>
            </a:r>
            <a:r>
              <a:rPr lang="en-US" altLang="ja-JP" sz="24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CO I </a:t>
            </a:r>
            <a:r>
              <a:rPr lang="ja-JP" altLang="en-US" sz="24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関係にある企業等として、</a:t>
            </a:r>
            <a:endParaRPr lang="en-US" altLang="ja-JP" sz="24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spcBef>
                <a:spcPts val="2280"/>
              </a:spcBef>
              <a:buNone/>
            </a:pPr>
            <a:r>
              <a:rPr lang="ja-JP" altLang="en-US" sz="2000" b="1" dirty="0" smtClean="0">
                <a:ea typeface="ＭＳ Ｐゴシック"/>
              </a:rPr>
              <a:t>ア　役員・顧問：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イ　株保有・利益：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ウ　特許使用料：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エ　コンサルタント・講演料：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オ　原稿料：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　　　　　　  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カ　研究費：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smtClean="0">
                <a:ea typeface="ＭＳ Ｐゴシック"/>
              </a:rPr>
              <a:t>キ　旅費・贈答品などの報酬：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 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ク　寄付講座所属：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　　　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 smtClean="0">
                <a:ea typeface="ＭＳ Ｐゴシック"/>
              </a:rPr>
              <a:t>ケ　その他：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　　　 　　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pPr marL="355600" indent="-169863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9249" y="545120"/>
            <a:ext cx="66042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演題名：</a:t>
            </a:r>
            <a:r>
              <a:rPr lang="ja-JP" altLang="en-US" sz="2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</a:t>
            </a:r>
            <a:endParaRPr lang="en-US" altLang="ja-JP" sz="2000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endParaRPr lang="en-US" altLang="ja-JP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所属：　 　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名前：　 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85375" y="2116963"/>
            <a:ext cx="5753687" cy="703386"/>
          </a:xfrm>
          <a:solidFill>
            <a:srgbClr val="F79646"/>
          </a:solidFill>
          <a:ln>
            <a:solidFill>
              <a:srgbClr val="1E1C11"/>
            </a:solidFill>
          </a:ln>
        </p:spPr>
        <p:txBody>
          <a:bodyPr/>
          <a:lstStyle/>
          <a:p>
            <a:r>
              <a:rPr lang="ja-JP" altLang="en-US" sz="4000" b="1" dirty="0" smtClean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筆頭発表者のＣＯ Ｉ 開示</a:t>
            </a:r>
            <a:endParaRPr lang="en-US" altLang="ja-JP" sz="1800" b="1" i="1" dirty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</p:txBody>
      </p:sp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39" y="221815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80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筆頭発表者のＣＯ Ｉ 開示</vt:lpstr>
      <vt:lpstr>筆頭発表者のＣＯ Ｉ 開示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FJ-USER</cp:lastModifiedBy>
  <cp:revision>96</cp:revision>
  <dcterms:created xsi:type="dcterms:W3CDTF">2000-09-04T17:39:07Z</dcterms:created>
  <dcterms:modified xsi:type="dcterms:W3CDTF">2022-03-09T08:03:25Z</dcterms:modified>
</cp:coreProperties>
</file>